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7" r:id="rId3"/>
    <p:sldId id="275" r:id="rId4"/>
    <p:sldId id="276" r:id="rId5"/>
    <p:sldId id="269" r:id="rId6"/>
    <p:sldId id="278" r:id="rId7"/>
    <p:sldId id="266" r:id="rId8"/>
    <p:sldId id="279" r:id="rId9"/>
    <p:sldId id="273" r:id="rId10"/>
    <p:sldId id="25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03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31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1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6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7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2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1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5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09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95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2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2C5C7-AD28-44BC-A27B-D943CF187CE8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5CAD8-9F8B-4D4D-B7E6-A3FE00DCF5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5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1466"/>
            <a:ext cx="4464496" cy="629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Утром солнышко встает,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окошком рассветет. </a:t>
            </a:r>
            <a:b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Просыпайся, детвора,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зарядку всем пора</a:t>
            </a:r>
            <a:r>
              <a:rPr lang="ru-RU" altLang="ru-RU" sz="2800" b="1" dirty="0">
                <a:solidFill>
                  <a:prstClr val="black"/>
                </a:solidFill>
                <a:latin typeface="Monotype Corsiva" pitchFamily="66" charset="0"/>
              </a:rPr>
              <a:t>!</a:t>
            </a:r>
            <a:endParaRPr lang="ru-RU" altLang="ru-RU" sz="2800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2" y="2049897"/>
            <a:ext cx="3395290" cy="453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1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математика\5_11_300628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99570"/>
            <a:ext cx="3897021" cy="528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" y="4805887"/>
            <a:ext cx="1914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87" y="4797152"/>
            <a:ext cx="1914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05887"/>
            <a:ext cx="1914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21" y="4721852"/>
            <a:ext cx="1914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404" y="4721852"/>
            <a:ext cx="1914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91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84" y="2492895"/>
            <a:ext cx="4491332" cy="321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1980" y="188641"/>
            <a:ext cx="4599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altLang="ru-RU" sz="20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altLang="ru-RU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alt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улице светло, время полдника пришло. </a:t>
            </a:r>
            <a:br>
              <a:rPr lang="ru-RU" alt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гулять, играть идем, много дел бывает днем </a:t>
            </a:r>
            <a:endParaRPr lang="ru-RU" sz="2000" kern="0" dirty="0">
              <a:solidFill>
                <a:sysClr val="windowText" lastClr="000000"/>
              </a:solidFill>
              <a:latin typeface="Trebuchet M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1" y="620688"/>
            <a:ext cx="4212468" cy="57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96060164_Risunok__31_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3277" r="4616" b="4938"/>
          <a:stretch/>
        </p:blipFill>
        <p:spPr bwMode="auto">
          <a:xfrm>
            <a:off x="899592" y="1340768"/>
            <a:ext cx="7635457" cy="498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88641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Вот и солнышко садится, это вечер к нам стучится. 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Вся семья вернется в дом, соберется за столом.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07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1383945145_www.radionetplus.ru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12079"/>
            <a:ext cx="7216623" cy="510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32657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День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закончился давно. На дворе совсем темно. </a:t>
            </a:r>
            <a:b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Ночь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приходит. Нам она доброго желает сна.</a:t>
            </a:r>
          </a:p>
        </p:txBody>
      </p:sp>
    </p:spTree>
    <p:extLst>
      <p:ext uri="{BB962C8B-B14F-4D97-AF65-F5344CB8AC3E}">
        <p14:creationId xmlns:p14="http://schemas.microsoft.com/office/powerpoint/2010/main" val="12686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0"/>
            <a:ext cx="4979037" cy="683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8503fbab9d26d31d9ef2a0c22c9eb2c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80963"/>
            <a:ext cx="9525000" cy="70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885253"/>
            <a:ext cx="1487487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6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математика\1395733-squirr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8"/>
          <a:stretch/>
        </p:blipFill>
        <p:spPr bwMode="auto">
          <a:xfrm>
            <a:off x="-558514" y="-123618"/>
            <a:ext cx="9702514" cy="69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1" b="6720"/>
          <a:stretch/>
        </p:blipFill>
        <p:spPr bwMode="auto">
          <a:xfrm>
            <a:off x="-7663" y="1"/>
            <a:ext cx="913279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1627"/>
            <a:ext cx="11890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83781"/>
            <a:ext cx="11890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73017"/>
            <a:ext cx="11890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11890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48197"/>
            <a:ext cx="11890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" y="5392816"/>
            <a:ext cx="1579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76" y="5437160"/>
            <a:ext cx="1579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64" y="5355642"/>
            <a:ext cx="1579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86" y="5411085"/>
            <a:ext cx="1579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55" y="5432556"/>
            <a:ext cx="1579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1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548680" y="3067245"/>
            <a:ext cx="12313368" cy="957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712"/>
            <a:ext cx="1944216" cy="229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05654"/>
            <a:ext cx="194468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60" y="605654"/>
            <a:ext cx="194468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99" y="605654"/>
            <a:ext cx="194468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1508"/>
            <a:ext cx="162671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694" y="3743028"/>
            <a:ext cx="162718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20" y="3736181"/>
            <a:ext cx="162718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60" y="3770592"/>
            <a:ext cx="162718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552386"/>
            <a:ext cx="194468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2" y="3714335"/>
            <a:ext cx="162718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0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21</Words>
  <Application>Microsoft Office PowerPoint</Application>
  <PresentationFormat>Экран (4:3)</PresentationFormat>
  <Paragraphs>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 числа 5</dc:title>
  <dc:creator>USER</dc:creator>
  <cp:lastModifiedBy>USER</cp:lastModifiedBy>
  <cp:revision>33</cp:revision>
  <dcterms:created xsi:type="dcterms:W3CDTF">2019-11-04T17:51:58Z</dcterms:created>
  <dcterms:modified xsi:type="dcterms:W3CDTF">2019-12-12T18:06:36Z</dcterms:modified>
</cp:coreProperties>
</file>